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0" r:id="rId2"/>
    <p:sldId id="271" r:id="rId3"/>
    <p:sldId id="272" r:id="rId4"/>
    <p:sldId id="279" r:id="rId5"/>
    <p:sldId id="260" r:id="rId6"/>
    <p:sldId id="261" r:id="rId7"/>
    <p:sldId id="273" r:id="rId8"/>
    <p:sldId id="274" r:id="rId9"/>
    <p:sldId id="275" r:id="rId10"/>
    <p:sldId id="276" r:id="rId11"/>
    <p:sldId id="277" r:id="rId12"/>
    <p:sldId id="267" r:id="rId13"/>
    <p:sldId id="278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CCD45B-3EA7-4A09-8BEA-7C36BC1BFA9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by-gamer.ru/game.aspx?id=PolyColors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hyperlink" Target="http://baby-gamer.ru/game.aspx?id=NewYearTree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or-np.ru/taxonomy/term/584" TargetMode="External"/><Relationship Id="rId2" Type="http://schemas.openxmlformats.org/officeDocument/2006/relationships/hyperlink" Target="http://www.baby-gamer.ru/game.aspx?id=PolyColor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moc.ru/game/obuchalki_count_1_5.htm" TargetMode="External"/><Relationship Id="rId2" Type="http://schemas.openxmlformats.org/officeDocument/2006/relationships/hyperlink" Target="http://www.baby-gamer.ru/game.aspx?id=mathem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hyperlink" Target="http://eor-np.ru/taxonomy/term/559" TargetMode="External"/><Relationship Id="rId4" Type="http://schemas.openxmlformats.org/officeDocument/2006/relationships/hyperlink" Target="http://eor-np.ru/node/116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9.jpeg"/><Relationship Id="rId7" Type="http://schemas.openxmlformats.org/officeDocument/2006/relationships/hyperlink" Target="http://teremoc.ru/game/boy_painting.htm" TargetMode="External"/><Relationship Id="rId2" Type="http://schemas.openxmlformats.org/officeDocument/2006/relationships/hyperlink" Target="http://baby-gamer.ru/game.aspx?id=reskraska&amp;dir=mix_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remoc.ru/game/ship_painting.htm" TargetMode="External"/><Relationship Id="rId5" Type="http://schemas.openxmlformats.org/officeDocument/2006/relationships/hyperlink" Target="http://teremoc.ru/game/game355.htm" TargetMode="External"/><Relationship Id="rId4" Type="http://schemas.openxmlformats.org/officeDocument/2006/relationships/hyperlink" Target="http://teremoc.ru/game/flash/raskraska_azbuka/game166.htm" TargetMode="External"/><Relationship Id="rId9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graemsa.ru/igry-dlja-detej/poznavatelnye-igry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graemsa.ru/igry-dlja-detej/poznavatelnye-igry/igra-jagodnoe-varene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www.igraemsa.ru/igry-dlja-detej/poznavatelnye-igry/razvivajushaja-igra-najdi-mamu" TargetMode="External"/><Relationship Id="rId2" Type="http://schemas.openxmlformats.org/officeDocument/2006/relationships/hyperlink" Target="http://www.igraemsa.ru/igry-dlja-detej/poznavatelnye-igry/igra-zanjatie-chi-sledy-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graemsa.ru/igry-dlja-detej/poznavatelnye-igry/igra-dlja-razvitija-pro-dom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10" Type="http://schemas.openxmlformats.org/officeDocument/2006/relationships/hyperlink" Target="http://www.igraemsa.ru/igry-dlja-detej/poznavatelnye-igry/flesh-igra-professii-3" TargetMode="External"/><Relationship Id="rId4" Type="http://schemas.openxmlformats.org/officeDocument/2006/relationships/hyperlink" Target="http://www.igraemsa.ru/igry-dlja-detej/poznavatelnye-igry/igra-shkolnyj-portfel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://deti.mail.ru/forsmall/okruzhayuschij_mir/kto_chyja_mam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deti.mail.ru/forsmall/logik/gruppy_predmet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emoc.ru/game/game180.htm" TargetMode="External"/><Relationship Id="rId2" Type="http://schemas.openxmlformats.org/officeDocument/2006/relationships/hyperlink" Target="http://www.teremoc.ru/game/game29.ht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5.jpeg"/><Relationship Id="rId2" Type="http://schemas.openxmlformats.org/officeDocument/2006/relationships/hyperlink" Target="http://deti.mail.ru/forsmall/logik/najdi_otlichij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aby-gamer.ru/game.aspx?id=reskraska&amp;dir=cars_4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baby-gamer.ru/game.aspx?id=reskraska&amp;dir=NY_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ti.mail.ru/forsmall/logik/lishnie_predmety/" TargetMode="External"/><Relationship Id="rId2" Type="http://schemas.openxmlformats.org/officeDocument/2006/relationships/hyperlink" Target="http://www.igraemsa.ru/igry-dlja-detej/igry-na-logiku-i-myshlenie/didakticheskaya-igra-chetvertyj-lishnij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hyperlink" Target="http://razigrushki.ru/veselie-zadahki-dlya-detej-online/najdi-chetvertij-lishnij-predm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486400"/>
            <a:ext cx="4919464" cy="5207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Подготовили:   </a:t>
            </a:r>
            <a:r>
              <a:rPr lang="ru-RU" dirty="0" err="1" smtClean="0">
                <a:solidFill>
                  <a:srgbClr val="0070C0"/>
                </a:solidFill>
              </a:rPr>
              <a:t>Саркитбаева</a:t>
            </a:r>
            <a:r>
              <a:rPr lang="ru-RU" dirty="0" smtClean="0">
                <a:solidFill>
                  <a:srgbClr val="0070C0"/>
                </a:solidFill>
              </a:rPr>
              <a:t> А.А.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dirty="0" err="1" smtClean="0">
                <a:solidFill>
                  <a:srgbClr val="0070C0"/>
                </a:solidFill>
              </a:rPr>
              <a:t>Кайыпканова</a:t>
            </a:r>
            <a:r>
              <a:rPr lang="ru-RU" dirty="0" smtClean="0">
                <a:solidFill>
                  <a:srgbClr val="0070C0"/>
                </a:solidFill>
              </a:rPr>
              <a:t> А.К.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3008313" cy="37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59632" y="609600"/>
            <a:ext cx="7655768" cy="4800600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endParaRPr lang="en-US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дошкольников</a:t>
            </a:r>
          </a:p>
          <a:p>
            <a:endParaRPr lang="ru-RU" dirty="0"/>
          </a:p>
        </p:txBody>
      </p:sp>
      <p:pic>
        <p:nvPicPr>
          <p:cNvPr id="5" name="Picture 6" descr="http://mirgif.com/mult/multfilm-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427509" cy="3865612"/>
          </a:xfrm>
          <a:prstGeom prst="rect">
            <a:avLst/>
          </a:prstGeom>
          <a:noFill/>
        </p:spPr>
      </p:pic>
      <p:pic>
        <p:nvPicPr>
          <p:cNvPr id="6" name="Рисунок 5" descr="http://www.baby-gamer.ru/screensW/policolor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1884">
            <a:off x="3938448" y="2302530"/>
            <a:ext cx="27363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baby-gamer.ru/screensW/nyTre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1486">
            <a:off x="7013096" y="3750756"/>
            <a:ext cx="20048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4582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60597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 детства большое внимание рекомендуется уделять также развитию у детей понятий об элементарных геометрических фигурах, а также о различных цветах. В игровой форме это сделать намного проще, и кроме того – легче сагитировать ребенка заниматься, погрузив его в увлекательную игру. </a:t>
            </a:r>
            <a:r>
              <a:rPr lang="ru-RU" b="1" dirty="0" smtClean="0">
                <a:hlinkClick r:id="rId2"/>
              </a:rPr>
              <a:t>Подбери цвет</a:t>
            </a:r>
            <a:r>
              <a:rPr lang="ru-RU" dirty="0" smtClean="0"/>
              <a:t>. Это игра, в которой ребенку предстоит определиться с выбором правильного цвета. </a:t>
            </a:r>
            <a:r>
              <a:rPr lang="ru-RU" dirty="0" err="1" smtClean="0"/>
              <a:t>Кликая</a:t>
            </a:r>
            <a:r>
              <a:rPr lang="ru-RU" dirty="0" smtClean="0"/>
              <a:t> мышкой, дети сами научатся подбирать необходимый цвет. Предметы для разукрашивания подобраны самые простые, знакомые каждому ребенку. Во время занятия необходимо помочь ребенку не только визуально воспринимать цвет, но и запомнить название каждого из цветов. Это очень эффективный и занятный способ обучения для малышей.</a:t>
            </a: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http://eor-np.ru/taxonomy/term/584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 descr="http://mirgif.com/multki/vmeste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3419872" cy="2816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484784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Простейшие </a:t>
            </a:r>
            <a:r>
              <a:rPr lang="ru-RU" sz="2400" b="1" dirty="0" smtClean="0">
                <a:hlinkClick r:id="rId2"/>
              </a:rPr>
              <a:t>арифметические задачи </a:t>
            </a:r>
          </a:p>
          <a:p>
            <a:pPr>
              <a:buNone/>
            </a:pPr>
            <a:r>
              <a:rPr lang="ru-RU" sz="2400" b="1" dirty="0" smtClean="0">
                <a:hlinkClick r:id="rId2"/>
              </a:rPr>
              <a:t>    в пределах 10</a:t>
            </a:r>
            <a:r>
              <a:rPr lang="ru-RU" sz="2400" dirty="0" smtClean="0"/>
              <a:t>. В этой игре основное задание – научиться хорошо считать. Помогите своему ребенку дополнить все варианты до числа 10, и в дальнейшем он будет щелкать все задачки как орешки.</a:t>
            </a:r>
          </a:p>
          <a:p>
            <a:pPr>
              <a:buNone/>
            </a:pP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http://teremoc.ru/game/obuchalki_count_1_5.htm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http://eor-np.ru/node/1161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http://eor-np.ru/taxonomy/term/559</a:t>
            </a:r>
            <a:endParaRPr lang="ru-RU" sz="2400" dirty="0"/>
          </a:p>
        </p:txBody>
      </p:sp>
      <p:pic>
        <p:nvPicPr>
          <p:cNvPr id="5" name="Picture 4" descr="http://mirgif.com/multki/rapuncil_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2088232" cy="3510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Раскраски </a:t>
            </a:r>
            <a:endParaRPr lang="ru-RU"/>
          </a:p>
        </p:txBody>
      </p:sp>
      <p:pic>
        <p:nvPicPr>
          <p:cNvPr id="5" name="Рисунок 4" descr="http://www.baby-gamer.ru/screensW/raskr_mix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9403">
            <a:off x="1547664" y="2492896"/>
            <a:ext cx="1656184" cy="10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548239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http://teremoc.ru/game/flash/raskraska_azbuka/game166.htm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25144"/>
            <a:ext cx="6266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http://teremoc.ru/game/game355.htm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091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://teremoc.ru/game/ship_painting.htm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982998"/>
            <a:ext cx="6411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http://teremoc.ru/game/boy_painting.htm</a:t>
            </a:r>
            <a:endParaRPr lang="ru-RU" dirty="0"/>
          </a:p>
        </p:txBody>
      </p:sp>
      <p:pic>
        <p:nvPicPr>
          <p:cNvPr id="11" name="Picture 8" descr="http://mirgif.com/mult/multfilm-8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620688"/>
            <a:ext cx="3784848" cy="3516039"/>
          </a:xfrm>
          <a:prstGeom prst="rect">
            <a:avLst/>
          </a:prstGeom>
          <a:noFill/>
        </p:spPr>
      </p:pic>
      <p:pic>
        <p:nvPicPr>
          <p:cNvPr id="12" name="Рисунок 11" descr="41.2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085184"/>
            <a:ext cx="1224136" cy="114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628800"/>
            <a:ext cx="8686800" cy="216024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Лучший способ сделать детей хорошими – это сделать их счастливыми.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Оскар Уайльд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6626" name="Picture 2" descr="Золушка на балу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719833" cy="263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75968" y="1700808"/>
            <a:ext cx="49920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 ВНИМАНИЕ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ludi-1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653136"/>
            <a:ext cx="2736304" cy="13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458200" cy="57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4248472" cy="5077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Начиная с самого раннего возраста, ребёнок активно познаёт мир, исследуя всё происходящее вокруг. Поэтому развивающие</a:t>
            </a:r>
          </a:p>
          <a:p>
            <a:r>
              <a:rPr lang="ru-RU" sz="2000" b="1" dirty="0" smtClean="0"/>
              <a:t>дидактические игры </a:t>
            </a:r>
            <a:r>
              <a:rPr lang="ru-RU" sz="2000" dirty="0" smtClean="0"/>
              <a:t>занимают важнейшее место в жизни ребёнка. Они расширяют представление малыша об окружающем мире, обучают ребёнка наблюдать и выделять характерные признаки предметов (величину, форму, цвет), различать их, а также устанавливать простейшие взаимосвязи.</a:t>
            </a:r>
          </a:p>
        </p:txBody>
      </p:sp>
      <p:pic>
        <p:nvPicPr>
          <p:cNvPr id="5" name="Picture 4" descr="http://mirgif.com/mult/multfilm-147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255" y="1123811"/>
            <a:ext cx="4705145" cy="4537437"/>
          </a:xfrm>
          <a:prstGeom prst="rect">
            <a:avLst/>
          </a:prstGeom>
          <a:noFill/>
        </p:spPr>
      </p:pic>
      <p:pic>
        <p:nvPicPr>
          <p:cNvPr id="6" name="Picture 2" descr="http://go2.imgsmail.ru/imgpreview?key=http%3A//eurotoy.net.ua/image/cache/data/scotchi/20026/20026%5FPARTS-500x500.jpg&amp;mb=imgdb_preview_4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6630">
            <a:off x="528027" y="4641611"/>
            <a:ext cx="1688976" cy="1688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458200" cy="57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тоже время с </a:t>
            </a:r>
            <a:r>
              <a:rPr lang="ru-RU" i="1" dirty="0" smtClean="0"/>
              <a:t>познавательными компьютерными играми</a:t>
            </a:r>
            <a:r>
              <a:rPr lang="ru-RU" dirty="0" smtClean="0"/>
              <a:t> малыш весело проведёт время, ведь все игры проиллюстрированы красочными картинками, а добрая приятная музыка создаст лёгкую непринуждённую атмосферу. Решая несложные развивающие игровые задания ребёнок будет радоваться своим результатам и достижениям. </a:t>
            </a:r>
          </a:p>
          <a:p>
            <a:r>
              <a:rPr lang="ru-RU" dirty="0" smtClean="0"/>
              <a:t>А хорошее настроение - это залог успешного развития!</a:t>
            </a:r>
          </a:p>
          <a:p>
            <a:r>
              <a:rPr lang="en-US" dirty="0" smtClean="0">
                <a:hlinkClick r:id="rId2"/>
              </a:rPr>
              <a:t>http://www.igraemsa.ru/igry-dlja-detej/poznavatelnye-igry</a:t>
            </a:r>
            <a:endParaRPr lang="ru-RU" dirty="0"/>
          </a:p>
        </p:txBody>
      </p:sp>
      <p:pic>
        <p:nvPicPr>
          <p:cNvPr id="5" name="Picture 2" descr="http://go3.imgsmail.ru/imgpreview?key=http%3A//eurotoy.net.ua/image/cache/data/scotchi/20020/20020%5FBOARD-500x500.jpg&amp;mb=imgdb_preview_443&amp;w=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5284">
            <a:off x="3635896" y="4797152"/>
            <a:ext cx="1800200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go3.imgsmail.ru/imgpreview?key=http%3A//www.mirsovetov.ru/images/1551/5.JPG&amp;mb=imgdb_preview_1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9203">
            <a:off x="6166636" y="4552466"/>
            <a:ext cx="2827867" cy="2117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mirgif.com/mult/multfilm-1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3811922" cy="387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Правильная поза </a:t>
            </a:r>
            <a:r>
              <a:rPr lang="ru-RU" smtClean="0"/>
              <a:t>за компьютером</a:t>
            </a:r>
            <a:endParaRPr lang="ru-RU"/>
          </a:p>
        </p:txBody>
      </p:sp>
      <p:pic>
        <p:nvPicPr>
          <p:cNvPr id="3" name="Рисунок 2" descr="http://open.az/uploads/posts/2012-02/1329447241_1329447657_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Чьи следы?&quot; Игра 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&quot;Школьный портфель&quot;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Весёлые вопросы &quot;Про дом&quot;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980728"/>
            <a:ext cx="1716782" cy="13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&quot;Ягодное варенье&quot;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620688"/>
            <a:ext cx="1944216" cy="100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4572000" y="1628801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"Ягодное варенье"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2492896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Весёлые </a:t>
            </a:r>
            <a:r>
              <a:rPr lang="ru-RU" dirty="0"/>
              <a:t>вопросы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Про дом"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47665" y="1916832"/>
            <a:ext cx="237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"Чьи следы?" Игра 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7545" y="37170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"Школьный портфель"</a:t>
            </a:r>
          </a:p>
        </p:txBody>
      </p:sp>
      <p:pic>
        <p:nvPicPr>
          <p:cNvPr id="40" name="Рисунок 39" descr="&quot;Профессии&quot; Игра 3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4" y="2780928"/>
            <a:ext cx="1938511" cy="10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3707904" y="398299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"Профессии" Игра 3</a:t>
            </a:r>
          </a:p>
        </p:txBody>
      </p:sp>
      <p:pic>
        <p:nvPicPr>
          <p:cNvPr id="42" name="Рисунок 41" descr="&quot;Чей малыш?&quot; Игра 2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3356992"/>
            <a:ext cx="2088232" cy="13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6156176" y="501317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"Чей малыш?" Игра 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69115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http://deti.mail.ru/forsmall/okruzhayuschij_mir/kto_chyja_mama/</a:t>
            </a:r>
            <a:endParaRPr lang="ru-RU" dirty="0"/>
          </a:p>
        </p:txBody>
      </p:sp>
      <p:pic>
        <p:nvPicPr>
          <p:cNvPr id="15" name="Picture 4" descr="http://go1.imgsmail.ru/imgpreview?key=http%3A//bayun-school.com/handmade/h1-3/motor-skills/content/images/system/screen%5Ficon%5F484.png&amp;mb=imgdb_preview_1506&amp;w=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4077072"/>
            <a:ext cx="2049016" cy="157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Если Вы хотите помочь своим деткам развить их способности и таланты (а последним, как известно, обладает абсолютно каждый ребенок – только нужно разобраться, в чем же талант именно Вашего малыша), то уделите им внимание и обратитесь к развивающим играм. Например, очень важные качества, такие, как внимание и логика развиваются у малышей дошкольного возраста с помощью достаточно простых, но весьма увлекательных игр. Занимаясь со своим ребенком с помощью подобных несложных «тренажеров» Вы ощутите не только практическую пользу, но также и моральное удовольствие от общения с ребенком. Попробуйте воспользоваться возможностями компьютера.</a:t>
            </a:r>
          </a:p>
          <a:p>
            <a:r>
              <a:rPr lang="en-US" dirty="0" smtClean="0">
                <a:hlinkClick r:id="rId2"/>
              </a:rPr>
              <a:t>http://deti.mail.ru/forsmall/logik/gruppy_predmetov/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88804947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4365104"/>
            <a:ext cx="3240360" cy="222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09600"/>
            <a:ext cx="6696744" cy="59157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Разрезанные картинки. </a:t>
            </a:r>
            <a:r>
              <a:rPr lang="ru-RU" sz="2400" dirty="0" smtClean="0"/>
              <a:t>О пользе </a:t>
            </a:r>
            <a:r>
              <a:rPr lang="ru-RU" sz="2400" dirty="0" err="1" smtClean="0"/>
              <a:t>паззлов</a:t>
            </a:r>
            <a:r>
              <a:rPr lang="ru-RU" sz="2400" dirty="0" smtClean="0"/>
              <a:t> написано уже немало, а вот представленные разрезанные картинки с известными героями любимых сказок придутся по душе самым маленьким </a:t>
            </a:r>
            <a:r>
              <a:rPr lang="ru-RU" sz="2400" dirty="0" err="1" smtClean="0"/>
              <a:t>паззломанам</a:t>
            </a:r>
            <a:r>
              <a:rPr lang="ru-RU" sz="2400" dirty="0" smtClean="0"/>
              <a:t>. Игрушки очень яркие и интересные деткам, методика их разрезания достаточно проста, что позволит и малышу собрать картинку. Внимание, логика, моторика рук и конечно память – вот, на что направлена эта игра.</a:t>
            </a:r>
            <a:r>
              <a:rPr lang="en-US" sz="2400" dirty="0" smtClean="0">
                <a:hlinkClick r:id="rId2"/>
              </a:rPr>
              <a:t> http://www.teremoc.ru/game/game29.htm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http://www.teremoc.ru/game/game180.htm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5" name="Picture 2" descr="http://go4.imgsmail.ru/imgpreview?key=http%3A//eurotoy.net.ua/image/cache/data/scotchi/20021/20021%5FPARTS-500x500.jpg&amp;mb=imgdb_preview_4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714711">
            <a:off x="7027822" y="4144233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http://go2.imgsmail.ru/imgpreview?key=http%3A//eurotoy.net.ua/image/cache/data/scotchi/20012/scotchi20012%5F3a-500x500.jpg&amp;mb=imgdb_preview_4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0060">
            <a:off x="7051215" y="448433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go3.imgsmail.ru/imgpreview?key=http%3A//eurotoy.net.ua/image/cache/data/scotchi/20016/scotchi20016%5F2a-500x500.jpg&amp;mb=imgdb_preview_4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27687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2494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Найди пару, найди отличия</a:t>
            </a:r>
            <a:r>
              <a:rPr lang="ru-RU" sz="2400" dirty="0" smtClean="0"/>
              <a:t>. На специальном макете расположены парные фигуры и предметы, относящиеся к разным категориям (растения, овощи, животные и так далее), ребенку необходимо открывать картинки и подбирать подходящую пару. Такая игра помогает развивать зрительную память, логику и внимание у детей, а также он научится отличать объекты по их принадлежности к определенной категории и создавать собственные ассоциации.</a:t>
            </a:r>
          </a:p>
          <a:p>
            <a:r>
              <a:rPr lang="en-US" sz="2400" dirty="0" smtClean="0">
                <a:hlinkClick r:id="rId2"/>
              </a:rPr>
              <a:t>http://deti.mail.ru/forsmall/logik/najdi_otlichija/</a:t>
            </a:r>
            <a:endParaRPr lang="ru-RU" sz="2400" dirty="0" smtClean="0"/>
          </a:p>
        </p:txBody>
      </p:sp>
      <p:pic>
        <p:nvPicPr>
          <p:cNvPr id="4" name="Picture 2" descr="http://mirgif.com/mult/multiashka-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7168">
            <a:off x="6298665" y="475145"/>
            <a:ext cx="2232248" cy="2232248"/>
          </a:xfrm>
          <a:prstGeom prst="rect">
            <a:avLst/>
          </a:prstGeom>
          <a:noFill/>
        </p:spPr>
      </p:pic>
      <p:pic>
        <p:nvPicPr>
          <p:cNvPr id="5" name="Рисунок 4" descr="http://www.baby-gamer.ru/screensW/raskr_NY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4509">
            <a:off x="755576" y="620688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aby-gamer.ru/screensW/raskr_car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268760"/>
            <a:ext cx="1728192" cy="12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331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Четвертый лишний</a:t>
            </a:r>
            <a:r>
              <a:rPr lang="ru-RU" sz="2400" dirty="0" smtClean="0"/>
              <a:t>. Эта игра рассчитана на малышей, которым нужно помочь научиться ориентироваться в окружающих предметах и связывать их между собой. Здесь среди предложенных цветных картинок, понятных для понимания ребенка, необходимо выбрать ту, которая логически не вписывается в предлагаемую композицию. Попутно, наряду с логическим мышлением, развивается и визуальное восприятие предметов.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en-US" sz="2000" dirty="0" smtClean="0">
                <a:hlinkClick r:id="rId2"/>
              </a:rPr>
              <a:t>http://www.igraemsa.ru/igry-dlja-detej/igry-na-logiku-i-myshlenie/didakticheskaya-igra-chetvertyj-lishnij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http://deti.mail.ru/forsmall/logik/lishnie_predmety/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http://razigrushki.ru/veselie-zadahki-dlya-detej-online/najdi-chetvertij-lishnij-predmet</a:t>
            </a:r>
            <a:endParaRPr lang="ru-RU" sz="2000" dirty="0"/>
          </a:p>
        </p:txBody>
      </p:sp>
      <p:pic>
        <p:nvPicPr>
          <p:cNvPr id="4" name="Picture 2" descr="http://mirgif.com/mult/multfilm-2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0898">
            <a:off x="6420765" y="2646664"/>
            <a:ext cx="2569468" cy="256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</TotalTime>
  <Words>510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Franklin Gothic Book</vt:lpstr>
      <vt:lpstr>Franklin Gothic Medium</vt:lpstr>
      <vt:lpstr>Times New Roman</vt:lpstr>
      <vt:lpstr>Wingdings 2</vt:lpstr>
      <vt:lpstr>Трек</vt:lpstr>
      <vt:lpstr>Подготовили:   Саркитбаева А.А.                               Кайыпканова А.К.</vt:lpstr>
      <vt:lpstr>Презентация PowerPoint</vt:lpstr>
      <vt:lpstr>Презентация PowerPoint</vt:lpstr>
      <vt:lpstr>Правильная поза за компьютером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</vt:lpstr>
      <vt:lpstr>Презентация PowerPoint</vt:lpstr>
      <vt:lpstr>Презентация PowerPoint</vt:lpstr>
      <vt:lpstr>Презентация PowerPoint</vt:lpstr>
      <vt:lpstr>Лучший способ сделать детей хорошими – это сделать их счастливыми.   Оскар Уайльд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3306</cp:lastModifiedBy>
  <cp:revision>35</cp:revision>
  <dcterms:created xsi:type="dcterms:W3CDTF">2013-11-19T16:38:44Z</dcterms:created>
  <dcterms:modified xsi:type="dcterms:W3CDTF">2020-06-15T05:22:23Z</dcterms:modified>
</cp:coreProperties>
</file>