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70" r:id="rId9"/>
    <p:sldId id="271" r:id="rId10"/>
    <p:sldId id="272" r:id="rId11"/>
    <p:sldId id="273" r:id="rId12"/>
    <p:sldId id="262" r:id="rId13"/>
    <p:sldId id="274" r:id="rId14"/>
    <p:sldId id="275" r:id="rId15"/>
    <p:sldId id="276" r:id="rId16"/>
    <p:sldId id="277" r:id="rId17"/>
    <p:sldId id="278" r:id="rId18"/>
    <p:sldId id="279" r:id="rId19"/>
    <p:sldId id="284" r:id="rId20"/>
    <p:sldId id="280" r:id="rId21"/>
    <p:sldId id="281" r:id="rId22"/>
    <p:sldId id="283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1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33C41-BA96-421C-9327-90F9202B0715}" type="datetimeFigureOut">
              <a:rPr lang="ru-RU" smtClean="0"/>
              <a:t>30.08.2016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23DB9-53FF-4BC8-967A-75CE6DEE12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97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23DB9-53FF-4BC8-967A-75CE6DEE129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220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AB8F-7CEB-4EA3-8EAB-0CD98AF9AB91}" type="datetimeFigureOut">
              <a:rPr lang="ru-RU" smtClean="0"/>
              <a:t>30.08.2016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7931-4223-4026-A569-3F0D9A931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63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AB8F-7CEB-4EA3-8EAB-0CD98AF9AB91}" type="datetimeFigureOut">
              <a:rPr lang="ru-RU" smtClean="0"/>
              <a:t>30.08.2016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7931-4223-4026-A569-3F0D9A931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666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AB8F-7CEB-4EA3-8EAB-0CD98AF9AB91}" type="datetimeFigureOut">
              <a:rPr lang="ru-RU" smtClean="0"/>
              <a:t>30.08.2016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7931-4223-4026-A569-3F0D9A931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AB8F-7CEB-4EA3-8EAB-0CD98AF9AB91}" type="datetimeFigureOut">
              <a:rPr lang="ru-RU" smtClean="0"/>
              <a:t>30.08.2016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7931-4223-4026-A569-3F0D9A931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0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AB8F-7CEB-4EA3-8EAB-0CD98AF9AB91}" type="datetimeFigureOut">
              <a:rPr lang="ru-RU" smtClean="0"/>
              <a:t>30.08.2016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7931-4223-4026-A569-3F0D9A931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342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AB8F-7CEB-4EA3-8EAB-0CD98AF9AB91}" type="datetimeFigureOut">
              <a:rPr lang="ru-RU" smtClean="0"/>
              <a:t>30.08.2016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7931-4223-4026-A569-3F0D9A931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20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AB8F-7CEB-4EA3-8EAB-0CD98AF9AB91}" type="datetimeFigureOut">
              <a:rPr lang="ru-RU" smtClean="0"/>
              <a:t>30.08.2016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7931-4223-4026-A569-3F0D9A931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133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AB8F-7CEB-4EA3-8EAB-0CD98AF9AB91}" type="datetimeFigureOut">
              <a:rPr lang="ru-RU" smtClean="0"/>
              <a:t>30.08.2016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7931-4223-4026-A569-3F0D9A931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061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AB8F-7CEB-4EA3-8EAB-0CD98AF9AB91}" type="datetimeFigureOut">
              <a:rPr lang="ru-RU" smtClean="0"/>
              <a:t>30.08.2016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7931-4223-4026-A569-3F0D9A931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38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AB8F-7CEB-4EA3-8EAB-0CD98AF9AB91}" type="datetimeFigureOut">
              <a:rPr lang="ru-RU" smtClean="0"/>
              <a:t>30.08.2016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7931-4223-4026-A569-3F0D9A931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108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AB8F-7CEB-4EA3-8EAB-0CD98AF9AB91}" type="datetimeFigureOut">
              <a:rPr lang="ru-RU" smtClean="0"/>
              <a:t>30.08.2016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B7931-4223-4026-A569-3F0D9A931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408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9AB8F-7CEB-4EA3-8EAB-0CD98AF9AB91}" type="datetimeFigureOut">
              <a:rPr lang="ru-RU" smtClean="0"/>
              <a:t>30.08.2016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B7931-4223-4026-A569-3F0D9A931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671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13.xml"/><Relationship Id="rId18" Type="http://schemas.openxmlformats.org/officeDocument/2006/relationships/slide" Target="slide6.xml"/><Relationship Id="rId26" Type="http://schemas.openxmlformats.org/officeDocument/2006/relationships/slide" Target="slide20.xml"/><Relationship Id="rId3" Type="http://schemas.openxmlformats.org/officeDocument/2006/relationships/audio" Target="../media/audio1.wav"/><Relationship Id="rId21" Type="http://schemas.openxmlformats.org/officeDocument/2006/relationships/slide" Target="slide28.xml"/><Relationship Id="rId34" Type="http://schemas.openxmlformats.org/officeDocument/2006/relationships/slide" Target="slide27.xml"/><Relationship Id="rId7" Type="http://schemas.openxmlformats.org/officeDocument/2006/relationships/slide" Target="slide23.xml"/><Relationship Id="rId12" Type="http://schemas.openxmlformats.org/officeDocument/2006/relationships/slide" Target="slide24.xml"/><Relationship Id="rId17" Type="http://schemas.openxmlformats.org/officeDocument/2006/relationships/slide" Target="slide15.xml"/><Relationship Id="rId25" Type="http://schemas.openxmlformats.org/officeDocument/2006/relationships/slide" Target="slide14.xml"/><Relationship Id="rId33" Type="http://schemas.openxmlformats.org/officeDocument/2006/relationships/slide" Target="slide22.xml"/><Relationship Id="rId2" Type="http://schemas.openxmlformats.org/officeDocument/2006/relationships/notesSlide" Target="../notesSlides/notesSlide1.xml"/><Relationship Id="rId16" Type="http://schemas.openxmlformats.org/officeDocument/2006/relationships/slide" Target="slide26.xml"/><Relationship Id="rId20" Type="http://schemas.openxmlformats.org/officeDocument/2006/relationships/slide" Target="slide18.xml"/><Relationship Id="rId29" Type="http://schemas.openxmlformats.org/officeDocument/2006/relationships/slide" Target="slide2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11" Type="http://schemas.openxmlformats.org/officeDocument/2006/relationships/slide" Target="slide4.xml"/><Relationship Id="rId24" Type="http://schemas.openxmlformats.org/officeDocument/2006/relationships/slide" Target="slide29.xml"/><Relationship Id="rId32" Type="http://schemas.openxmlformats.org/officeDocument/2006/relationships/slide" Target="slide16.xml"/><Relationship Id="rId5" Type="http://schemas.openxmlformats.org/officeDocument/2006/relationships/image" Target="../media/image1.jpeg"/><Relationship Id="rId15" Type="http://schemas.openxmlformats.org/officeDocument/2006/relationships/slide" Target="slide5.xml"/><Relationship Id="rId23" Type="http://schemas.openxmlformats.org/officeDocument/2006/relationships/slide" Target="slide19.xml"/><Relationship Id="rId28" Type="http://schemas.openxmlformats.org/officeDocument/2006/relationships/slide" Target="slide10.xml"/><Relationship Id="rId36" Type="http://schemas.openxmlformats.org/officeDocument/2006/relationships/audio" Target="../media/audio1.wav"/><Relationship Id="rId10" Type="http://schemas.openxmlformats.org/officeDocument/2006/relationships/slide" Target="slide25.xml"/><Relationship Id="rId19" Type="http://schemas.openxmlformats.org/officeDocument/2006/relationships/slide" Target="slide7.xml"/><Relationship Id="rId31" Type="http://schemas.openxmlformats.org/officeDocument/2006/relationships/slide" Target="slide11.xml"/><Relationship Id="rId4" Type="http://schemas.openxmlformats.org/officeDocument/2006/relationships/slide" Target="slide3.xml"/><Relationship Id="rId9" Type="http://schemas.openxmlformats.org/officeDocument/2006/relationships/image" Target="../media/image2.png"/><Relationship Id="rId14" Type="http://schemas.openxmlformats.org/officeDocument/2006/relationships/slide" Target="slide2.xml"/><Relationship Id="rId22" Type="http://schemas.openxmlformats.org/officeDocument/2006/relationships/slide" Target="slide8.xml"/><Relationship Id="rId27" Type="http://schemas.openxmlformats.org/officeDocument/2006/relationships/slide" Target="slide30.xml"/><Relationship Id="rId30" Type="http://schemas.openxmlformats.org/officeDocument/2006/relationships/slide" Target="slide31.xml"/><Relationship Id="rId35" Type="http://schemas.openxmlformats.org/officeDocument/2006/relationships/slide" Target="slide3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перфолента 5"/>
          <p:cNvSpPr/>
          <p:nvPr/>
        </p:nvSpPr>
        <p:spPr>
          <a:xfrm>
            <a:off x="1187624" y="116632"/>
            <a:ext cx="7632848" cy="61206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Своя </a:t>
            </a:r>
            <a:r>
              <a:rPr lang="ru-RU" sz="4400" dirty="0" smtClean="0"/>
              <a:t>игра «</a:t>
            </a:r>
            <a:r>
              <a:rPr lang="ru-RU" sz="4400" smtClean="0"/>
              <a:t>Мой Казахстан</a:t>
            </a:r>
            <a:r>
              <a:rPr lang="ru-RU" sz="4400" dirty="0" smtClean="0"/>
              <a:t>»</a:t>
            </a:r>
            <a:endParaRPr lang="ru-RU" sz="4400" dirty="0"/>
          </a:p>
        </p:txBody>
      </p:sp>
      <p:sp>
        <p:nvSpPr>
          <p:cNvPr id="7" name="Куб 6"/>
          <p:cNvSpPr/>
          <p:nvPr/>
        </p:nvSpPr>
        <p:spPr>
          <a:xfrm>
            <a:off x="60028" y="753108"/>
            <a:ext cx="3528392" cy="864096"/>
          </a:xfrm>
          <a:prstGeom prst="cube">
            <a:avLst/>
          </a:prstGeom>
          <a:gradFill>
            <a:gsLst>
              <a:gs pos="0">
                <a:schemeClr val="bg1"/>
              </a:gs>
              <a:gs pos="3400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2700000" scaled="1"/>
          </a:gradFill>
          <a:effectLst>
            <a:glow rad="584200">
              <a:schemeClr val="accent1">
                <a:alpha val="77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Наши праздники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11" name="Куб 10"/>
          <p:cNvSpPr/>
          <p:nvPr/>
        </p:nvSpPr>
        <p:spPr>
          <a:xfrm>
            <a:off x="36340" y="1772816"/>
            <a:ext cx="3528392" cy="864096"/>
          </a:xfrm>
          <a:prstGeom prst="cube">
            <a:avLst/>
          </a:prstGeom>
          <a:gradFill>
            <a:gsLst>
              <a:gs pos="0">
                <a:schemeClr val="bg1"/>
              </a:gs>
              <a:gs pos="3400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4200000" scaled="0"/>
          </a:gradFill>
          <a:effectLst>
            <a:glow rad="584200">
              <a:schemeClr val="accent1">
                <a:alpha val="77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Все о Казахстане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3" name="Куб 12"/>
          <p:cNvSpPr/>
          <p:nvPr/>
        </p:nvSpPr>
        <p:spPr>
          <a:xfrm>
            <a:off x="60028" y="2819202"/>
            <a:ext cx="3528392" cy="864096"/>
          </a:xfrm>
          <a:prstGeom prst="cube">
            <a:avLst/>
          </a:prstGeom>
          <a:gradFill>
            <a:gsLst>
              <a:gs pos="0">
                <a:schemeClr val="bg1"/>
              </a:gs>
              <a:gs pos="3400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0"/>
          </a:gradFill>
          <a:effectLst>
            <a:glow rad="584200">
              <a:schemeClr val="accent1">
                <a:alpha val="77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Имена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Куб 11">
            <a:hlinkClick r:id="rId4" action="ppaction://hlinksldjump"/>
          </p:cNvPr>
          <p:cNvSpPr/>
          <p:nvPr/>
        </p:nvSpPr>
        <p:spPr>
          <a:xfrm>
            <a:off x="4810758" y="810579"/>
            <a:ext cx="936104" cy="749153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0" name="Куб 19">
            <a:hlinkClick r:id="rId6" action="ppaction://hlinksldjump"/>
          </p:cNvPr>
          <p:cNvSpPr/>
          <p:nvPr/>
        </p:nvSpPr>
        <p:spPr>
          <a:xfrm>
            <a:off x="5946860" y="1852984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smtClean="0">
                <a:solidFill>
                  <a:schemeClr val="tx1"/>
                </a:solidFill>
              </a:rPr>
              <a:t>3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21" name="Куб 20">
            <a:hlinkClick r:id="rId7" action="ppaction://hlinksldjump"/>
          </p:cNvPr>
          <p:cNvSpPr/>
          <p:nvPr/>
        </p:nvSpPr>
        <p:spPr>
          <a:xfrm>
            <a:off x="4019501" y="5013176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1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pic>
        <p:nvPicPr>
          <p:cNvPr id="1034" name="Picture 10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460" y="2920901"/>
            <a:ext cx="96361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Куб 25">
            <a:hlinkClick r:id="rId10" action="ppaction://hlinksldjump"/>
          </p:cNvPr>
          <p:cNvSpPr/>
          <p:nvPr/>
        </p:nvSpPr>
        <p:spPr>
          <a:xfrm>
            <a:off x="6248620" y="5013176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3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27" name="Куб 26">
            <a:hlinkClick r:id="rId11" action="ppaction://hlinksldjump"/>
          </p:cNvPr>
          <p:cNvSpPr/>
          <p:nvPr/>
        </p:nvSpPr>
        <p:spPr>
          <a:xfrm>
            <a:off x="5946860" y="846212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3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28" name="Куб 27">
            <a:hlinkClick r:id="rId12" action="ppaction://hlinksldjump"/>
          </p:cNvPr>
          <p:cNvSpPr/>
          <p:nvPr/>
        </p:nvSpPr>
        <p:spPr>
          <a:xfrm>
            <a:off x="5108113" y="5013176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9" name="Куб 28">
            <a:hlinkClick r:id="rId13" action="ppaction://hlinksldjump"/>
          </p:cNvPr>
          <p:cNvSpPr/>
          <p:nvPr/>
        </p:nvSpPr>
        <p:spPr>
          <a:xfrm>
            <a:off x="4876453" y="2939653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2</a:t>
            </a:r>
          </a:p>
        </p:txBody>
      </p:sp>
      <p:pic>
        <p:nvPicPr>
          <p:cNvPr id="30" name="Picture 10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329" y="792833"/>
            <a:ext cx="96361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Куб 30">
            <a:hlinkClick r:id="rId15" action="ppaction://hlinksldjump"/>
          </p:cNvPr>
          <p:cNvSpPr/>
          <p:nvPr/>
        </p:nvSpPr>
        <p:spPr>
          <a:xfrm>
            <a:off x="7054848" y="882588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4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32" name="Куб 31">
            <a:hlinkClick r:id="rId16" action="ppaction://hlinksldjump"/>
          </p:cNvPr>
          <p:cNvSpPr/>
          <p:nvPr/>
        </p:nvSpPr>
        <p:spPr>
          <a:xfrm>
            <a:off x="7285220" y="5013176"/>
            <a:ext cx="863100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4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33" name="Куб 32">
            <a:hlinkClick r:id="rId17" action="ppaction://hlinksldjump"/>
          </p:cNvPr>
          <p:cNvSpPr/>
          <p:nvPr/>
        </p:nvSpPr>
        <p:spPr>
          <a:xfrm>
            <a:off x="7038916" y="2948682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" name="Куб 17">
            <a:hlinkClick r:id="rId18" action="ppaction://hlinksldjump"/>
          </p:cNvPr>
          <p:cNvSpPr/>
          <p:nvPr/>
        </p:nvSpPr>
        <p:spPr>
          <a:xfrm>
            <a:off x="8104692" y="850516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5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22" name="Куб 21"/>
          <p:cNvSpPr/>
          <p:nvPr/>
        </p:nvSpPr>
        <p:spPr>
          <a:xfrm>
            <a:off x="185068" y="4019403"/>
            <a:ext cx="3528392" cy="864096"/>
          </a:xfrm>
          <a:prstGeom prst="cube">
            <a:avLst/>
          </a:prstGeom>
          <a:gradFill>
            <a:gsLst>
              <a:gs pos="0">
                <a:schemeClr val="bg1"/>
              </a:gs>
              <a:gs pos="3400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0"/>
          </a:gradFill>
          <a:effectLst>
            <a:glow rad="584200">
              <a:schemeClr val="accent1">
                <a:alpha val="77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0000"/>
                </a:solidFill>
                <a:latin typeface="Times New Roman CYR"/>
                <a:ea typeface="Calibri"/>
              </a:rPr>
              <a:t>Символика Казахстана</a:t>
            </a:r>
            <a:endParaRPr lang="ru-RU" sz="2000" dirty="0"/>
          </a:p>
        </p:txBody>
      </p:sp>
      <p:sp>
        <p:nvSpPr>
          <p:cNvPr id="23" name="Куб 22"/>
          <p:cNvSpPr/>
          <p:nvPr/>
        </p:nvSpPr>
        <p:spPr>
          <a:xfrm>
            <a:off x="185067" y="5013176"/>
            <a:ext cx="3528392" cy="864096"/>
          </a:xfrm>
          <a:prstGeom prst="cube">
            <a:avLst/>
          </a:prstGeom>
          <a:gradFill>
            <a:gsLst>
              <a:gs pos="0">
                <a:schemeClr val="bg1"/>
              </a:gs>
              <a:gs pos="3400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0"/>
          </a:gradFill>
          <a:effectLst>
            <a:glow rad="584200">
              <a:schemeClr val="accent1">
                <a:alpha val="77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Государственный язык</a:t>
            </a:r>
          </a:p>
        </p:txBody>
      </p:sp>
      <p:sp>
        <p:nvSpPr>
          <p:cNvPr id="24" name="Куб 23"/>
          <p:cNvSpPr/>
          <p:nvPr/>
        </p:nvSpPr>
        <p:spPr>
          <a:xfrm>
            <a:off x="185068" y="5877272"/>
            <a:ext cx="3528392" cy="864096"/>
          </a:xfrm>
          <a:prstGeom prst="cube">
            <a:avLst/>
          </a:prstGeom>
          <a:gradFill>
            <a:gsLst>
              <a:gs pos="0">
                <a:schemeClr val="bg1"/>
              </a:gs>
              <a:gs pos="3400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0"/>
          </a:gradFill>
          <a:effectLst>
            <a:glow rad="584200">
              <a:schemeClr val="accent1">
                <a:alpha val="77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Природа</a:t>
            </a:r>
          </a:p>
        </p:txBody>
      </p:sp>
      <p:pic>
        <p:nvPicPr>
          <p:cNvPr id="25" name="Picture 10">
            <a:hlinkClick r:id="rId19" action="ppaction://hlinksldjump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459" y="1795537"/>
            <a:ext cx="96361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10">
            <a:hlinkClick r:id="rId20" action="ppaction://hlinksldjump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860" y="4020990"/>
            <a:ext cx="96361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10">
            <a:hlinkClick r:id="rId21" action="ppaction://hlinksldjump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260" y="5941913"/>
            <a:ext cx="96361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Куб 35">
            <a:hlinkClick r:id="rId22" action="ppaction://hlinksldjump"/>
          </p:cNvPr>
          <p:cNvSpPr/>
          <p:nvPr/>
        </p:nvSpPr>
        <p:spPr>
          <a:xfrm>
            <a:off x="4810758" y="1848916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7" name="Куб 36">
            <a:hlinkClick r:id="rId23" action="ppaction://hlinksldjump"/>
          </p:cNvPr>
          <p:cNvSpPr/>
          <p:nvPr/>
        </p:nvSpPr>
        <p:spPr>
          <a:xfrm>
            <a:off x="4981870" y="4051351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8" name="Куб 37">
            <a:hlinkClick r:id="rId24" action="ppaction://hlinksldjump"/>
          </p:cNvPr>
          <p:cNvSpPr/>
          <p:nvPr/>
        </p:nvSpPr>
        <p:spPr>
          <a:xfrm>
            <a:off x="5054053" y="5945733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Куб 38">
            <a:hlinkClick r:id="rId25" action="ppaction://hlinksldjump"/>
          </p:cNvPr>
          <p:cNvSpPr/>
          <p:nvPr/>
        </p:nvSpPr>
        <p:spPr>
          <a:xfrm>
            <a:off x="5917974" y="2939653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3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40" name="Куб 39">
            <a:hlinkClick r:id="rId26" action="ppaction://hlinksldjump"/>
          </p:cNvPr>
          <p:cNvSpPr/>
          <p:nvPr/>
        </p:nvSpPr>
        <p:spPr>
          <a:xfrm>
            <a:off x="6032929" y="4051351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3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41" name="Куб 40">
            <a:hlinkClick r:id="rId27" action="ppaction://hlinksldjump"/>
          </p:cNvPr>
          <p:cNvSpPr/>
          <p:nvPr/>
        </p:nvSpPr>
        <p:spPr>
          <a:xfrm>
            <a:off x="6188360" y="5925864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3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42" name="Куб 41">
            <a:hlinkClick r:id="rId28" action="ppaction://hlinksldjump"/>
          </p:cNvPr>
          <p:cNvSpPr/>
          <p:nvPr/>
        </p:nvSpPr>
        <p:spPr>
          <a:xfrm>
            <a:off x="7054848" y="1902296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3" name="Куб 42">
            <a:hlinkClick r:id="rId29" action="ppaction://hlinksldjump"/>
          </p:cNvPr>
          <p:cNvSpPr/>
          <p:nvPr/>
        </p:nvSpPr>
        <p:spPr>
          <a:xfrm>
            <a:off x="7114416" y="4051351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4" name="Куб 43">
            <a:hlinkClick r:id="rId30" action="ppaction://hlinksldjump"/>
          </p:cNvPr>
          <p:cNvSpPr/>
          <p:nvPr/>
        </p:nvSpPr>
        <p:spPr>
          <a:xfrm>
            <a:off x="7212216" y="5923086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5" name="Куб 44">
            <a:hlinkClick r:id="rId31" action="ppaction://hlinksldjump"/>
          </p:cNvPr>
          <p:cNvSpPr/>
          <p:nvPr/>
        </p:nvSpPr>
        <p:spPr>
          <a:xfrm>
            <a:off x="8117636" y="1902296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6" name="Куб 45">
            <a:hlinkClick r:id="rId32" action="ppaction://hlinksldjump"/>
          </p:cNvPr>
          <p:cNvSpPr/>
          <p:nvPr/>
        </p:nvSpPr>
        <p:spPr>
          <a:xfrm>
            <a:off x="8104692" y="2987403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7" name="Куб 46">
            <a:hlinkClick r:id="rId33" action="ppaction://hlinksldjump"/>
          </p:cNvPr>
          <p:cNvSpPr/>
          <p:nvPr/>
        </p:nvSpPr>
        <p:spPr>
          <a:xfrm>
            <a:off x="8148320" y="4074369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8" name="Куб 47">
            <a:hlinkClick r:id="rId34" action="ppaction://hlinksldjump"/>
          </p:cNvPr>
          <p:cNvSpPr/>
          <p:nvPr/>
        </p:nvSpPr>
        <p:spPr>
          <a:xfrm>
            <a:off x="8180892" y="5004780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9" name="Куб 48">
            <a:hlinkClick r:id="rId35" action="ppaction://hlinksldjump"/>
          </p:cNvPr>
          <p:cNvSpPr/>
          <p:nvPr/>
        </p:nvSpPr>
        <p:spPr>
          <a:xfrm>
            <a:off x="8180892" y="5934410"/>
            <a:ext cx="936104" cy="734616"/>
          </a:xfrm>
          <a:prstGeom prst="cube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87132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36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hlinkClick r:id="rId2" action="ppaction://hlinksldjump"/>
              </a:rPr>
              <a:t>Все о Казахстане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dirty="0"/>
              <a:t>С каким государством граничит Казахстан на севере? </a:t>
            </a:r>
          </a:p>
        </p:txBody>
      </p:sp>
    </p:spTree>
    <p:extLst>
      <p:ext uri="{BB962C8B-B14F-4D97-AF65-F5344CB8AC3E}">
        <p14:creationId xmlns:p14="http://schemas.microsoft.com/office/powerpoint/2010/main" val="352319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hlinkClick r:id="rId2" action="ppaction://hlinksldjump"/>
              </a:rPr>
              <a:t>Все о Казахстане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dirty="0"/>
              <a:t>Государственная валюта Казахстана. </a:t>
            </a:r>
          </a:p>
        </p:txBody>
      </p:sp>
    </p:spTree>
    <p:extLst>
      <p:ext uri="{BB962C8B-B14F-4D97-AF65-F5344CB8AC3E}">
        <p14:creationId xmlns:p14="http://schemas.microsoft.com/office/powerpoint/2010/main" val="352319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>
                <a:hlinkClick r:id="rId2" action="ppaction://hlinksldjump"/>
              </a:rPr>
              <a:t>Имена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dirty="0"/>
              <a:t>Кто автор романа «Путь Абая»? </a:t>
            </a:r>
          </a:p>
        </p:txBody>
      </p:sp>
    </p:spTree>
    <p:extLst>
      <p:ext uri="{BB962C8B-B14F-4D97-AF65-F5344CB8AC3E}">
        <p14:creationId xmlns:p14="http://schemas.microsoft.com/office/powerpoint/2010/main" val="10756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>
                <a:hlinkClick r:id="rId2" action="ppaction://hlinksldjump"/>
              </a:rPr>
              <a:t>Имена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dirty="0"/>
              <a:t>Назовите первого казахстанского космонавта. </a:t>
            </a:r>
          </a:p>
        </p:txBody>
      </p:sp>
    </p:spTree>
    <p:extLst>
      <p:ext uri="{BB962C8B-B14F-4D97-AF65-F5344CB8AC3E}">
        <p14:creationId xmlns:p14="http://schemas.microsoft.com/office/powerpoint/2010/main" val="15147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>
                <a:hlinkClick r:id="rId2" action="ppaction://hlinksldjump"/>
              </a:rPr>
              <a:t>Имена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6600" dirty="0"/>
              <a:t>Ученый, писатель, переводчик, строил школы для казахских детей, где сам и обучал их, создатель первых учебников. </a:t>
            </a:r>
          </a:p>
        </p:txBody>
      </p:sp>
    </p:spTree>
    <p:extLst>
      <p:ext uri="{BB962C8B-B14F-4D97-AF65-F5344CB8AC3E}">
        <p14:creationId xmlns:p14="http://schemas.microsoft.com/office/powerpoint/2010/main" val="15147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>
                <a:hlinkClick r:id="rId2" action="ppaction://hlinksldjump"/>
              </a:rPr>
              <a:t>Имена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dirty="0"/>
              <a:t>Назовите имя известного казахского героя народных сказок? </a:t>
            </a:r>
          </a:p>
        </p:txBody>
      </p:sp>
    </p:spTree>
    <p:extLst>
      <p:ext uri="{BB962C8B-B14F-4D97-AF65-F5344CB8AC3E}">
        <p14:creationId xmlns:p14="http://schemas.microsoft.com/office/powerpoint/2010/main" val="15147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>
                <a:hlinkClick r:id="rId2" action="ppaction://hlinksldjump"/>
              </a:rPr>
              <a:t>Имена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b="1" dirty="0">
                <a:hlinkClick r:id="rId3" action="ppaction://hlinksldjump"/>
              </a:rPr>
              <a:t>КОТ В МЕШКЕ </a:t>
            </a:r>
            <a:r>
              <a:rPr lang="ru-RU" sz="4800" dirty="0">
                <a:hlinkClick r:id="rId3" action="ppaction://hlinksldjump"/>
              </a:rPr>
              <a:t>На этом фото </a:t>
            </a:r>
            <a:r>
              <a:rPr lang="ru-RU" sz="4800" dirty="0" smtClean="0">
                <a:hlinkClick r:id="rId3" action="ppaction://hlinksldjump"/>
              </a:rPr>
              <a:t>снайпер герой </a:t>
            </a:r>
            <a:r>
              <a:rPr lang="ru-RU" sz="4800" dirty="0">
                <a:hlinkClick r:id="rId3" action="ppaction://hlinksldjump"/>
              </a:rPr>
              <a:t>ВОВ, кто это?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5147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>
            <a:hlinkClick r:id="rId2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28800"/>
            <a:ext cx="7184652" cy="4390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23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>
                <a:solidFill>
                  <a:srgbClr val="000000"/>
                </a:solidFill>
                <a:latin typeface="Times New Roman CYR"/>
                <a:ea typeface="Calibri"/>
                <a:hlinkClick r:id="rId2" action="ppaction://hlinksldjump"/>
              </a:rPr>
              <a:t>Символика Казахстана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/>
              <a:t>Как называется торжественная песня, принятая как символ государства? </a:t>
            </a:r>
          </a:p>
        </p:txBody>
      </p:sp>
    </p:spTree>
    <p:extLst>
      <p:ext uri="{BB962C8B-B14F-4D97-AF65-F5344CB8AC3E}">
        <p14:creationId xmlns:p14="http://schemas.microsoft.com/office/powerpoint/2010/main" val="45774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>
                <a:solidFill>
                  <a:srgbClr val="000000"/>
                </a:solidFill>
                <a:latin typeface="Times New Roman CYR"/>
                <a:ea typeface="Calibri"/>
                <a:hlinkClick r:id="rId2" action="ppaction://hlinksldjump"/>
              </a:rPr>
              <a:t>Символика Казахстана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>
                <a:solidFill>
                  <a:srgbClr val="000000"/>
                </a:solidFill>
                <a:latin typeface="Times New Roman CYR"/>
                <a:ea typeface="Calibri"/>
              </a:rPr>
              <a:t>Главный закон нашего государства. 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00888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Наши праздники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dirty="0"/>
              <a:t>Какой праздник мы отмечаем </a:t>
            </a:r>
            <a:r>
              <a:rPr lang="ru-RU" sz="8000" dirty="0" smtClean="0"/>
              <a:t>                 30 </a:t>
            </a:r>
            <a:r>
              <a:rPr lang="ru-RU" sz="8000" dirty="0"/>
              <a:t>августа? </a:t>
            </a:r>
          </a:p>
        </p:txBody>
      </p:sp>
    </p:spTree>
    <p:extLst>
      <p:ext uri="{BB962C8B-B14F-4D97-AF65-F5344CB8AC3E}">
        <p14:creationId xmlns:p14="http://schemas.microsoft.com/office/powerpoint/2010/main" val="142472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>
                <a:solidFill>
                  <a:srgbClr val="000000"/>
                </a:solidFill>
                <a:latin typeface="Times New Roman CYR"/>
                <a:ea typeface="Calibri"/>
                <a:hlinkClick r:id="rId2" action="ppaction://hlinksldjump"/>
              </a:rPr>
              <a:t>Символика Казахстана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/>
              <a:t>Образ общего дома всех людей, проживающих </a:t>
            </a:r>
            <a:r>
              <a:rPr lang="ru-RU" sz="5400" dirty="0" smtClean="0"/>
              <a:t>                  в </a:t>
            </a:r>
            <a:r>
              <a:rPr lang="ru-RU" sz="5400" dirty="0"/>
              <a:t>Казахстане </a:t>
            </a:r>
            <a:r>
              <a:rPr lang="ru-RU" sz="5400" dirty="0" smtClean="0"/>
              <a:t>                                    на </a:t>
            </a:r>
            <a:r>
              <a:rPr lang="ru-RU" sz="5400" dirty="0"/>
              <a:t>государственном гербе Республики</a:t>
            </a:r>
          </a:p>
        </p:txBody>
      </p:sp>
    </p:spTree>
    <p:extLst>
      <p:ext uri="{BB962C8B-B14F-4D97-AF65-F5344CB8AC3E}">
        <p14:creationId xmlns:p14="http://schemas.microsoft.com/office/powerpoint/2010/main" val="96045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>
                <a:solidFill>
                  <a:srgbClr val="000000"/>
                </a:solidFill>
                <a:latin typeface="Times New Roman CYR"/>
                <a:ea typeface="Calibri"/>
                <a:hlinkClick r:id="rId2" action="ppaction://hlinksldjump"/>
              </a:rPr>
              <a:t>Символика Казахстана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>
                <a:solidFill>
                  <a:srgbClr val="000000"/>
                </a:solidFill>
                <a:latin typeface="Times New Roman CYR"/>
                <a:ea typeface="Calibri"/>
              </a:rPr>
              <a:t>Кто управляет государством? 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96045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>
                <a:solidFill>
                  <a:srgbClr val="000000"/>
                </a:solidFill>
                <a:latin typeface="Times New Roman CYR"/>
                <a:ea typeface="Calibri"/>
                <a:hlinkClick r:id="rId2" action="ppaction://hlinksldjump"/>
              </a:rPr>
              <a:t>Символика Казахстана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dirty="0"/>
              <a:t>Государственный символ – полотнище определенного цвета? </a:t>
            </a:r>
          </a:p>
        </p:txBody>
      </p:sp>
    </p:spTree>
    <p:extLst>
      <p:ext uri="{BB962C8B-B14F-4D97-AF65-F5344CB8AC3E}">
        <p14:creationId xmlns:p14="http://schemas.microsoft.com/office/powerpoint/2010/main" val="96045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>
                <a:solidFill>
                  <a:srgbClr val="000000"/>
                </a:solidFill>
                <a:latin typeface="Times New Roman CYR"/>
                <a:ea typeface="Calibri"/>
                <a:hlinkClick r:id="rId2" action="ppaction://hlinksldjump"/>
              </a:rPr>
              <a:t>Государственный язык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/>
              <a:t>Перевод на казахский и </a:t>
            </a:r>
            <a:r>
              <a:rPr lang="ru-RU" sz="6000" dirty="0" err="1"/>
              <a:t>инностранные</a:t>
            </a:r>
            <a:r>
              <a:rPr lang="ru-RU" sz="6000" dirty="0"/>
              <a:t>  языки </a:t>
            </a:r>
            <a:r>
              <a:rPr lang="ru-RU" sz="6000" dirty="0" smtClean="0"/>
              <a:t>слов: </a:t>
            </a:r>
            <a:r>
              <a:rPr lang="ru-RU" sz="6000" i="1" dirty="0" smtClean="0">
                <a:solidFill>
                  <a:srgbClr val="C00000"/>
                </a:solidFill>
              </a:rPr>
              <a:t>Столица</a:t>
            </a:r>
            <a:endParaRPr lang="ru-RU" sz="6000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70180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>
                <a:solidFill>
                  <a:srgbClr val="000000"/>
                </a:solidFill>
                <a:latin typeface="Times New Roman CYR"/>
                <a:ea typeface="Calibri"/>
                <a:hlinkClick r:id="rId2" action="ppaction://hlinksldjump"/>
              </a:rPr>
              <a:t>Государственный язык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 smtClean="0"/>
              <a:t>Перевод на казахский и </a:t>
            </a:r>
            <a:r>
              <a:rPr lang="ru-RU" sz="6000" dirty="0" err="1" smtClean="0"/>
              <a:t>инностранные</a:t>
            </a:r>
            <a:r>
              <a:rPr lang="ru-RU" sz="6000" dirty="0" smtClean="0"/>
              <a:t>  языки слов: </a:t>
            </a:r>
            <a:r>
              <a:rPr lang="ru-RU" sz="6000" i="1" dirty="0" smtClean="0">
                <a:solidFill>
                  <a:srgbClr val="C00000"/>
                </a:solidFill>
              </a:rPr>
              <a:t>Флаг</a:t>
            </a:r>
          </a:p>
          <a:p>
            <a:pPr marL="0" indent="0">
              <a:buNone/>
            </a:pP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70180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>
                <a:solidFill>
                  <a:srgbClr val="000000"/>
                </a:solidFill>
                <a:latin typeface="Times New Roman CYR"/>
                <a:ea typeface="Calibri"/>
                <a:hlinkClick r:id="rId2" action="ppaction://hlinksldjump"/>
              </a:rPr>
              <a:t>Государственный язык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/>
              <a:t>Перевод на казахский и </a:t>
            </a:r>
            <a:r>
              <a:rPr lang="ru-RU" sz="6000" dirty="0" err="1"/>
              <a:t>инностранные</a:t>
            </a:r>
            <a:r>
              <a:rPr lang="ru-RU" sz="6000" dirty="0"/>
              <a:t>  языки слов</a:t>
            </a:r>
            <a:r>
              <a:rPr lang="ru-RU" sz="6000" dirty="0" smtClean="0"/>
              <a:t>: </a:t>
            </a:r>
            <a:r>
              <a:rPr lang="ru-RU" sz="6000" i="1" dirty="0" smtClean="0">
                <a:solidFill>
                  <a:srgbClr val="C00000"/>
                </a:solidFill>
              </a:rPr>
              <a:t>Народ</a:t>
            </a:r>
            <a:endParaRPr lang="ru-RU" sz="6000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70180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>
                <a:solidFill>
                  <a:srgbClr val="000000"/>
                </a:solidFill>
                <a:latin typeface="Times New Roman CYR"/>
                <a:ea typeface="Calibri"/>
                <a:hlinkClick r:id="rId2" action="ppaction://hlinksldjump"/>
              </a:rPr>
              <a:t>Государственный язык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6000" dirty="0"/>
              <a:t>Перевод на казахский и </a:t>
            </a:r>
            <a:r>
              <a:rPr lang="ru-RU" sz="6000" dirty="0" err="1"/>
              <a:t>инностранные</a:t>
            </a:r>
            <a:r>
              <a:rPr lang="ru-RU" sz="6000" dirty="0"/>
              <a:t>  языки слов</a:t>
            </a:r>
            <a:r>
              <a:rPr lang="ru-RU" sz="6000" dirty="0" smtClean="0"/>
              <a:t>: </a:t>
            </a:r>
            <a:r>
              <a:rPr lang="ru-RU" sz="6000" i="1" dirty="0" smtClean="0">
                <a:solidFill>
                  <a:srgbClr val="C00000"/>
                </a:solidFill>
              </a:rPr>
              <a:t>Герб</a:t>
            </a:r>
            <a:endParaRPr lang="ru-RU" sz="6000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180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>
                <a:solidFill>
                  <a:srgbClr val="000000"/>
                </a:solidFill>
                <a:latin typeface="Times New Roman CYR"/>
                <a:ea typeface="Calibri"/>
                <a:hlinkClick r:id="rId2" action="ppaction://hlinksldjump"/>
              </a:rPr>
              <a:t>Государственный язык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sz="6000" dirty="0">
                <a:solidFill>
                  <a:prstClr val="black"/>
                </a:solidFill>
              </a:rPr>
              <a:t>Перевод на казахский и </a:t>
            </a:r>
            <a:r>
              <a:rPr lang="ru-RU" sz="6000" dirty="0" err="1">
                <a:solidFill>
                  <a:prstClr val="black"/>
                </a:solidFill>
              </a:rPr>
              <a:t>инностранные</a:t>
            </a:r>
            <a:r>
              <a:rPr lang="ru-RU" sz="6000" dirty="0">
                <a:solidFill>
                  <a:prstClr val="black"/>
                </a:solidFill>
              </a:rPr>
              <a:t>  языки слов: </a:t>
            </a:r>
            <a:r>
              <a:rPr lang="ru-RU" sz="6000" i="1" dirty="0" smtClean="0">
                <a:solidFill>
                  <a:srgbClr val="C00000"/>
                </a:solidFill>
              </a:rPr>
              <a:t>Город</a:t>
            </a:r>
            <a:endParaRPr lang="ru-RU" sz="6000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605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>
                <a:hlinkClick r:id="rId2" action="ppaction://hlinksldjump"/>
              </a:rPr>
              <a:t>Природа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/>
              <a:t>Какие моря омывают Казахстан? </a:t>
            </a:r>
          </a:p>
        </p:txBody>
      </p:sp>
    </p:spTree>
    <p:extLst>
      <p:ext uri="{BB962C8B-B14F-4D97-AF65-F5344CB8AC3E}">
        <p14:creationId xmlns:p14="http://schemas.microsoft.com/office/powerpoint/2010/main" val="89537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>
                <a:hlinkClick r:id="rId2" action="ppaction://hlinksldjump"/>
              </a:rPr>
              <a:t>Природа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5400" dirty="0"/>
              <a:t>Самое лучшее время в степи – это весна, в это время больше всего цветов. Эти цветы называют «цветами счастья». Что это за цветок? </a:t>
            </a:r>
          </a:p>
        </p:txBody>
      </p:sp>
    </p:spTree>
    <p:extLst>
      <p:ext uri="{BB962C8B-B14F-4D97-AF65-F5344CB8AC3E}">
        <p14:creationId xmlns:p14="http://schemas.microsoft.com/office/powerpoint/2010/main" val="2258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prstClr val="black"/>
                </a:solidFill>
                <a:hlinkClick r:id="rId2" action="ppaction://hlinksldjump"/>
              </a:rPr>
              <a:t>Наши праздники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8000" dirty="0"/>
              <a:t>В этот день мы отмечаем праздник всех мужчин и мальчиков в нашем государстве                                          Что это за день? </a:t>
            </a:r>
            <a:r>
              <a:rPr lang="ru-RU" sz="8000" dirty="0" smtClean="0"/>
              <a:t>Как называется этот праздник?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392374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>
                <a:hlinkClick r:id="rId2" action="ppaction://hlinksldjump"/>
              </a:rPr>
              <a:t>Природа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/>
              <a:t>Это животное – символ прогресса и развития Казахстана. </a:t>
            </a:r>
          </a:p>
        </p:txBody>
      </p:sp>
    </p:spTree>
    <p:extLst>
      <p:ext uri="{BB962C8B-B14F-4D97-AF65-F5344CB8AC3E}">
        <p14:creationId xmlns:p14="http://schemas.microsoft.com/office/powerpoint/2010/main" val="2258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>
                <a:hlinkClick r:id="rId2" action="ppaction://hlinksldjump"/>
              </a:rPr>
              <a:t>Природа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dirty="0"/>
              <a:t>Это животное обитает в пустыне и своим видом напоминает кенгуру, но намного </a:t>
            </a:r>
            <a:r>
              <a:rPr lang="ru-RU" sz="5400" dirty="0" smtClean="0"/>
              <a:t>меньше.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258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>
                <a:hlinkClick r:id="rId2" action="ppaction://hlinksldjump"/>
              </a:rPr>
              <a:t>Природа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dirty="0"/>
              <a:t>Это горная страна, расположенная на юге Казахстана, в переводе с китайского означает «небесные горы». </a:t>
            </a:r>
          </a:p>
        </p:txBody>
      </p:sp>
    </p:spTree>
    <p:extLst>
      <p:ext uri="{BB962C8B-B14F-4D97-AF65-F5344CB8AC3E}">
        <p14:creationId xmlns:p14="http://schemas.microsoft.com/office/powerpoint/2010/main" val="2258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Наши праздники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8000" dirty="0"/>
              <a:t>Весь народ рад празднику, который мы отмечаем </a:t>
            </a:r>
            <a:r>
              <a:rPr lang="ru-RU" sz="8000" dirty="0" smtClean="0"/>
              <a:t>             22 </a:t>
            </a:r>
            <a:r>
              <a:rPr lang="ru-RU" sz="8000" dirty="0"/>
              <a:t>марта</a:t>
            </a:r>
          </a:p>
        </p:txBody>
      </p:sp>
    </p:spTree>
    <p:extLst>
      <p:ext uri="{BB962C8B-B14F-4D97-AF65-F5344CB8AC3E}">
        <p14:creationId xmlns:p14="http://schemas.microsoft.com/office/powerpoint/2010/main" val="392374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Наши праздники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dirty="0"/>
              <a:t>16 декабря наш Казахстан </a:t>
            </a:r>
            <a:r>
              <a:rPr lang="ru-RU" sz="8000" dirty="0" smtClean="0"/>
              <a:t>отмечает..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56652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Наши праздники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dirty="0"/>
              <a:t>Какой праздник мы празднуем </a:t>
            </a:r>
            <a:r>
              <a:rPr lang="ru-RU" sz="8000" dirty="0" smtClean="0"/>
              <a:t>            1 </a:t>
            </a:r>
            <a:r>
              <a:rPr lang="ru-RU" sz="8000" dirty="0"/>
              <a:t>мая? </a:t>
            </a:r>
          </a:p>
        </p:txBody>
      </p:sp>
    </p:spTree>
    <p:extLst>
      <p:ext uri="{BB962C8B-B14F-4D97-AF65-F5344CB8AC3E}">
        <p14:creationId xmlns:p14="http://schemas.microsoft.com/office/powerpoint/2010/main" val="357098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>
                <a:hlinkClick r:id="rId2" action="ppaction://hlinksldjump"/>
              </a:rPr>
              <a:t>Все о Казахстане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dirty="0"/>
              <a:t>Что в переводе означает слово </a:t>
            </a:r>
            <a:r>
              <a:rPr lang="ru-RU" sz="6600" dirty="0" err="1"/>
              <a:t>Наурыз</a:t>
            </a:r>
            <a:r>
              <a:rPr lang="ru-RU" sz="66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94144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hlinkClick r:id="rId2" action="ppaction://hlinksldjump"/>
              </a:rPr>
              <a:t>Все о Казахстане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dirty="0"/>
              <a:t>Как называется импровизированный поэтический спор акынов? </a:t>
            </a:r>
          </a:p>
        </p:txBody>
      </p:sp>
    </p:spTree>
    <p:extLst>
      <p:ext uri="{BB962C8B-B14F-4D97-AF65-F5344CB8AC3E}">
        <p14:creationId xmlns:p14="http://schemas.microsoft.com/office/powerpoint/2010/main" val="352319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hlinkClick r:id="rId2" action="ppaction://hlinksldjump"/>
              </a:rPr>
              <a:t>Все о Казахстане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dirty="0"/>
              <a:t>Как называется напиток из кобыльего молока? </a:t>
            </a:r>
          </a:p>
        </p:txBody>
      </p:sp>
    </p:spTree>
    <p:extLst>
      <p:ext uri="{BB962C8B-B14F-4D97-AF65-F5344CB8AC3E}">
        <p14:creationId xmlns:p14="http://schemas.microsoft.com/office/powerpoint/2010/main" val="352319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398</Words>
  <Application>Microsoft Office PowerPoint</Application>
  <PresentationFormat>Экран (4:3)</PresentationFormat>
  <Paragraphs>93</Paragraphs>
  <Slides>32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Презентация PowerPoint</vt:lpstr>
      <vt:lpstr>Наши праздники</vt:lpstr>
      <vt:lpstr>Наши праздники</vt:lpstr>
      <vt:lpstr>Наши праздники</vt:lpstr>
      <vt:lpstr>Наши праздники</vt:lpstr>
      <vt:lpstr>Наши праздники</vt:lpstr>
      <vt:lpstr>Все о Казахстане</vt:lpstr>
      <vt:lpstr>Все о Казахстане</vt:lpstr>
      <vt:lpstr>Все о Казахстане</vt:lpstr>
      <vt:lpstr>Все о Казахстане</vt:lpstr>
      <vt:lpstr>Все о Казахстане</vt:lpstr>
      <vt:lpstr>Имена</vt:lpstr>
      <vt:lpstr>Имена</vt:lpstr>
      <vt:lpstr>Имена</vt:lpstr>
      <vt:lpstr>Имена</vt:lpstr>
      <vt:lpstr>Имена</vt:lpstr>
      <vt:lpstr>Презентация PowerPoint</vt:lpstr>
      <vt:lpstr>Символика Казахстана</vt:lpstr>
      <vt:lpstr>Символика Казахстана</vt:lpstr>
      <vt:lpstr>Символика Казахстана</vt:lpstr>
      <vt:lpstr>Символика Казахстана</vt:lpstr>
      <vt:lpstr>Символика Казахстана</vt:lpstr>
      <vt:lpstr>Государственный язык</vt:lpstr>
      <vt:lpstr>Государственный язык</vt:lpstr>
      <vt:lpstr>Государственный язык</vt:lpstr>
      <vt:lpstr>Государственный язык</vt:lpstr>
      <vt:lpstr>Государственный язык</vt:lpstr>
      <vt:lpstr>Природа</vt:lpstr>
      <vt:lpstr>Природа</vt:lpstr>
      <vt:lpstr>Природа</vt:lpstr>
      <vt:lpstr>Природа</vt:lpstr>
      <vt:lpstr>Природа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IZT</dc:creator>
  <cp:lastModifiedBy>IZT</cp:lastModifiedBy>
  <cp:revision>20</cp:revision>
  <dcterms:created xsi:type="dcterms:W3CDTF">2015-01-10T17:00:11Z</dcterms:created>
  <dcterms:modified xsi:type="dcterms:W3CDTF">2016-08-30T08:45:59Z</dcterms:modified>
</cp:coreProperties>
</file>