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99"/>
    <a:srgbClr val="FF0066"/>
    <a:srgbClr val="FFFF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54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FC7A82-727F-4CD4-9DB9-08484DFF861C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79A0A1-EC0B-4928-82B0-70CBD60FE1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omanadvice.ru/analiticheskiy-u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61833" cy="59766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652120" y="5373216"/>
            <a:ext cx="319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Классный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kk-KZ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9 “В”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</a:p>
          <a:p>
            <a:pPr algn="ctr"/>
            <a:r>
              <a:rPr lang="kk-K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Сайынов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Дарын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Серікұлы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3888" y="116632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КГУ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ОШ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160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093296"/>
            <a:ext cx="964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</a:p>
          <a:p>
            <a:pPr algn="ctr"/>
            <a:r>
              <a:rPr lang="kk-KZ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  <a:endParaRPr lang="ru-RU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260648"/>
            <a:ext cx="48600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6. Открытость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сознания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Открытость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сознания означает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по крайней мере 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три особенности сознания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Во-первых,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понимание того, что творится в большом мире, что происходит вокруг твоей страны, что происходит в твоей части планеты.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Во-вторых,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открытость сознания – 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это готовность к переменам,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которые несет новый технологический уклад. Он изменит в ближайшие 10 лет огромные пласты нашей жизни – работу, быт, отдых, жилище, способы человеческого общения. </a:t>
            </a:r>
          </a:p>
          <a:p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В-третьих,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способность перенимать чужой опыт, учиться у других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Две великие азиатские державы, Япония и Китай – классическое воплощение этих способностей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Picture 4" descr="http://www.b17.ru/foto/uploaded/upl_1498747834_142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067944" cy="30528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3861048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Открытость и восприимчивость к лучшим достижениям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заведомое отталкивание всего «не своего»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столь важно открытое сознание в будущем мире? 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казахстанцы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будут судить о мире из окон своих домов, то можно и не увидеть, какие бури надвигаются в мире, на материке или в соседних странах. Можно не увидеть леса за деревьями, можно не понять даже внешних пружин, которые заставляют нас иногда серьезно менять подходы.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54868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Казахстан вступил в новый исторический период.</a:t>
            </a:r>
          </a:p>
          <a:p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известна –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войти в тридцатку развитых государств мира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2004 года была реализована программа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Мәдени мұра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направленная на восстановление историко-культурных памятников и объектов на территории Казахстана.</a:t>
            </a:r>
          </a:p>
          <a:p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 году мы приняли программу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Халық тарих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толқынында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позволившую нам системно  собрать и изучить документы из ведущих мировых архивов, посвященные истории нашей страны.</a:t>
            </a:r>
          </a:p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сегодня мы должны приступить к более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масштабной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фундаментальной работе.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1520" y="920621"/>
            <a:ext cx="8640960" cy="5016758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бы выделил несколько направлений модернизации сознания как общества в целом, так и каждого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казахстанца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Конкурентоспособность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Прагматизм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Сохранение национальной идентичности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 знания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Эволюционное, а не революционное развитие Казахстана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Открытость сознания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forea.kpi.ua/wp-content/uploads/2015/11/%D0%A0%D0%B5%D0%B9%D1%82%D0%B8%D0%BD%D0%B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30739" cy="288032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932040" y="332656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Конкурентоспособность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означает прежде всего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способность нации предложить что-либо выигрышное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по цене и качеству на региональных и глобальных рынках.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212976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это не только материальный продукт, но и знания, услуги, интеллектуальные продукты, наконец, качество трудового ресурса.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 завтрашнего дня в том, что именно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конкурентоспособность человека, а не наличие минеральных ресурсов, становится фактором успеха нации.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Поэтому любому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казахстанцу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как и нации в целом, необходимо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обладать набором качеств,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достойныхXXI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века.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среди безусловных предпосылок этого выступают такие факторы, как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компьютерная грамотность, знание иностранных языков, культурная открытость.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Поэтому и программа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«Цифровой Казахстан»,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трехъязычия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культурного и конфессионального согласия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это часть подготовки нации (всех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казахстанцев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к жизни в XXI веке.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часть нашей конкурентоспособности.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4088" y="0"/>
            <a:ext cx="3672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Прагматизм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современном бытовом значении, прагматичный человек это – сильная личность, для которой характерны: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преобладание логического и </a:t>
            </a:r>
            <a:r>
              <a:rPr lang="ru-RU" sz="1600" dirty="0">
                <a:latin typeface="Times New Roman" pitchFamily="18" charset="0"/>
                <a:cs typeface="Times New Roman" pitchFamily="18" charset="0"/>
                <a:hlinkClick r:id="rId2"/>
              </a:rPr>
              <a:t>аналитического склада ума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стратегичность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отрицает идеализм;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все проверяет на практике («люди действия»);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умеет грамотно планировать свое время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Картинки по запросу прагматиз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5220070" cy="274449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2924944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протяжении столетий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наши предки сохранили уникальный экологически правильный уклад жизни,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сохраняя среду обитания, ресурсы земли, очень прагматично и экономно расходуя ее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 только за несколько лет в середине прошлого века нерациональное использование ресурсов привело к исчезновению Аральского моря, превращению тысяч гектаров плодородных земель в зоны экологического бедствия. И это пример крайне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непрагматичного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отношения к окружающей среде.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Прагматизм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есть противоположность расточительности, кичливости, жизни напоказ. Культура современного общества – это культура умеренности, культура достатка, а не роскоши, это культура рациональности.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Умение жить рационально, с акцентом на достижение реальных целей, с акцентом на образование, здоровый образ жизни и профессиональный успех – это и есть прагматизм в поведении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7" y="404664"/>
            <a:ext cx="84249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национальной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идентичности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понятие духовной модернизации предполагает изменения в национальном сознании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Здесь есть два момента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это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изменение в рамках национального сознания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Во-вторых,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это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сохранение внутреннего ядра национального «Я» при изменении некоторых его черт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чем опасность господствующих сегодня моделей модернизации? В том, что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модернизация рассматривается как переход от национальной модели развития к некой единой, универсальной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Но жизнь неизменно доказывает, что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это ошибка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На практике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разные регионы и страны выработали свои модели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Наши национальные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традиции и обычаи, язык и музыка, литература и свадебные обряды, 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одним словом,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национальный дух, должны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вечно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оставаться с 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57301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культ образования должен быть всеобщим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 тому есть жесткая и ясная причина. Технологическая революция ведет к тому, что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ближайшие десятилетия половина существующих профессий исчезнет.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Такой скорости изменения профессионального облика экономики не знала ни одна эпоха.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 мы вступили в эту эпоху. В таких условиях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успешно жить сможет только высокообразованный человек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который может относительно легко менять профессию именно благодаря высокому уровню образования.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Поэтому Казахстан сегодня в числе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самых передовых стран мира по доле бюджетных расходов на образование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s://oht-webcontent.s3.amazonaws.com/field/image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5364088" cy="30173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580112" y="188640"/>
            <a:ext cx="3456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Культ знания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Стремление к образованию всегда было характерно для нашего народа.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Многое было сделано за годы Независимости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Мы подготовили десятки тысяч молодых специалистов в лучших университетах мира. Мы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создали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ряд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университетов очень высокого уровня, систему интеллектуальных школ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многое другое.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Эволюционное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а не революционное развитие Казахстана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этом году исполнится 100 лет со дня тех радикальных перемен на огромной части Евразии, что произошли в октябре 1917 года.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Весь ХХ век прошел под знаком революционных потрясений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Каждый народ извлекает свои уроки из истории. Это его право, и нельзя навязывать другим свою точку зрения.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 также никто не вправе навязывать нам свое субъективное видение истории.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уроки ХХ  века для нашего народа во многом трагические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был сломан естественный путь национального развития и навязаны чуждые формы общественного устройства.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Во-вторых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нанесен страшный демографический удар по нации. Удар, который сказался на протяжении целого столетия.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В-третьих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едва не были утрачены казахский язык и культура.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В-четвертых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территория Казахстана превратилась во многих регионах в территорию экологического бедствия.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Конечно, в истории не бывает только черного и белого цвета.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XX век принес немало позитивного Казахстану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Это индустриализация, создание социальной и производственной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инфра-структуры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формирование новой интеллигенции.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Определенная модернизация произошла. Но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это была модернизация территории, а не нации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должны ясно понимать уроки истории.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Эпоха революций не прошла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Они сильно изменились по форме и содержанию. Но вся наша недавняя история говорит прямо и недвусмысленно: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эволюционное развитие дает нации шанс на процветание.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противном случае мы снова попадем в исторический капкан.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Эволюционное развитие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как принцип идеологии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должно быть одним из ориентиров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 личностном, индивидуальном уровне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для каждого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казахстанца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Конечно,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эволюционное развитие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общества как принцип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означает вечной консервации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важно понять не только уроки истории, но и примеры современности и сигналы будущего.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Характер революций изменился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Они обретают отчетливую национальную, религиозную, культурную или сепаратистскую окраску. Но в подавляющем большинстве случаев все кончается насилием и экономическим крахом.</a:t>
            </a:r>
          </a:p>
        </p:txBody>
      </p:sp>
      <p:pic>
        <p:nvPicPr>
          <p:cNvPr id="4" name="Picture 1" descr="E:\risovach.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73016"/>
            <a:ext cx="4762500" cy="3133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265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2017-08-30T14:40:18Z</dcterms:created>
  <dcterms:modified xsi:type="dcterms:W3CDTF">2017-08-30T16:01:09Z</dcterms:modified>
</cp:coreProperties>
</file>